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" Target="slides/slide1.xml"/><Relationship Id="rId19" Type="http://schemas.openxmlformats.org/officeDocument/2006/relationships/font" Target="fonts/Lato-boldItalic.fntdata"/><Relationship Id="rId6" Type="http://schemas.openxmlformats.org/officeDocument/2006/relationships/slide" Target="slides/slide2.xml"/><Relationship Id="rId18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Dank Spots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Idea by William Doudna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of a relaxing evening, what does this include?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nice sunset?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Good food?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Friends and family?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Possibly a joint?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700" y="2770700"/>
            <a:ext cx="4223049" cy="2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950" y="2770699"/>
            <a:ext cx="3554757" cy="23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Resource Manual For Stoners</a:t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to smoke along with </a:t>
            </a:r>
            <a:r>
              <a:rPr lang="en"/>
              <a:t>attribute descriptors helping show what kind of spot it is.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to get munchies post smoke sesh or just after watching sunset.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Dispensary ratings and deal postings.</a:t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298" y="2485338"/>
            <a:ext cx="4754100" cy="27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37099" l="17046" r="0" t="0"/>
          <a:stretch/>
        </p:blipFill>
        <p:spPr>
          <a:xfrm>
            <a:off x="1610556" y="2485350"/>
            <a:ext cx="1971744" cy="26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 Features</a:t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Stoned and cant decide where to eat? Let dank spots decide by finding the closets cheap munchies spot.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 it still muddy after the rain from yesterday? Filter spots to find places that stay dry or don’t have a mud problem. 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and your friends can’t decide where to meet up at? Let Dank spots decide by calculating the closest spot between all of you and your friends.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a local Stoner’s community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Contribute your special smoke spot to the community and find other spots that are contributed from fellow community members </a:t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675" y="2348475"/>
            <a:ext cx="4216650" cy="27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app will implement</a:t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google maps API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Firebase to host chatrooms and discussion threads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android class ‘Room’ to communicate with a database (which we would also have to figure out how to set up).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1270"/>
            <a:ext cx="4177901" cy="23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675" y="2466600"/>
            <a:ext cx="2676900" cy="2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make this app? Would anyone use it?</a:t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Weed is now legal in California!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could potentially be a good ad platform for the strong marijuana industry here.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Could also cater to outdoor enthusiasts and hikers.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